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1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30" autoAdjust="0"/>
  </p:normalViewPr>
  <p:slideViewPr>
    <p:cSldViewPr>
      <p:cViewPr varScale="1">
        <p:scale>
          <a:sx n="60" d="100"/>
          <a:sy n="60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1%80%D0%B0%D0%B1%D0%BE%D1%82%D1%8B%20%D0%BD%D0%B0%20%D1%83%D1%80%D0%BE%D0%BA%D0%B0%D1%85%20%D0%B2%20%D0%BF%D0%B0%D1%80%D0%B0%D1%85,%20%D0%B3%D1%80%D1%83%D0%BF%D0%BF%D0%B0%D1%85&amp;noreask=1&amp;img_url=http://school303.spb.ru/images/ngr.jpg&amp;pos=4&amp;rpt=simage&amp;lr=1095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1" y="381001"/>
            <a:ext cx="8763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Учебно-познавательная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компетенция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редполагает: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12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Способность самостоятельно планировать свою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деятельность;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718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Способность к самореализации;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0520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Активность в выборе деятельности;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1480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проектно-исследовательской деятельности;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181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Способность приобретать знания из различных источников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ТОГРАФИИ\К семинару\IMG_3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0053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ФОТОГРАФИИ\К семинару\IMG_3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914" cy="6858000"/>
          </a:xfrm>
          <a:prstGeom prst="rect">
            <a:avLst/>
          </a:prstGeom>
          <a:noFill/>
        </p:spPr>
      </p:pic>
      <p:pic>
        <p:nvPicPr>
          <p:cNvPr id="19459" name="Picture 3" descr="C:\Users\1\Desktop\ФОТОГРАФИИ\К семинару\IMG_3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087" y="0"/>
            <a:ext cx="51439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towa.ucoz.ru/_ph/1/2/888763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00" cy="4231560"/>
          </a:xfrm>
          <a:prstGeom prst="rect">
            <a:avLst/>
          </a:prstGeom>
          <a:noFill/>
        </p:spPr>
      </p:pic>
      <p:pic>
        <p:nvPicPr>
          <p:cNvPr id="21506" name="Picture 2" descr="http://im8-tub-ru.yandex.net/i?id=15903839-3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8816" y="2971800"/>
            <a:ext cx="642518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4572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Плохой учитель преподносит истину, хороший учит ее находить. </a:t>
            </a:r>
          </a:p>
          <a:p>
            <a:pPr algn="r"/>
            <a:r>
              <a:rPr lang="ru-RU" sz="6000" b="1" i="1" dirty="0" smtClean="0"/>
              <a:t>Адольф Фридрих </a:t>
            </a:r>
            <a:r>
              <a:rPr lang="ru-RU" sz="6000" b="1" i="1" dirty="0" err="1" smtClean="0"/>
              <a:t>Дистервег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формирования 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учебно-познавательной компетенции:</a:t>
            </a:r>
            <a:endParaRPr lang="ru-RU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600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Умение ставить учебную цель;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00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Умения планировать учебные действия;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244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навыков самоконтроля и самооценки, рефлексии.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1\Desktop\ФОТОГРАФИИ\К семинару\IMG_3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265" y="2514600"/>
            <a:ext cx="5790735" cy="4343400"/>
          </a:xfrm>
          <a:prstGeom prst="rect">
            <a:avLst/>
          </a:prstGeom>
          <a:noFill/>
        </p:spPr>
      </p:pic>
      <p:pic>
        <p:nvPicPr>
          <p:cNvPr id="16387" name="Picture 3" descr="C:\Users\1\Desktop\ФОТОГРАФИИ\К семинару\IMG_3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5790735" cy="4343400"/>
          </a:xfrm>
          <a:prstGeom prst="rect">
            <a:avLst/>
          </a:prstGeom>
          <a:noFill/>
        </p:spPr>
      </p:pic>
      <p:pic>
        <p:nvPicPr>
          <p:cNvPr id="16386" name="Picture 2" descr="C:\Users\1\Desktop\ФОТОГРАФИИ\К семинару\IMG_3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638800" cy="422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67000" y="0"/>
            <a:ext cx="3733800" cy="2209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5601" y="45720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rot="11831995">
            <a:off x="-115038" y="3074237"/>
            <a:ext cx="3768839" cy="3300323"/>
          </a:xfrm>
          <a:prstGeom prst="wedgeEllipseCallout">
            <a:avLst>
              <a:gd name="adj1" fmla="val -24518"/>
              <a:gd name="adj2" fmla="val 68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11831995">
            <a:off x="5967435" y="2457385"/>
            <a:ext cx="3223972" cy="3429675"/>
          </a:xfrm>
          <a:prstGeom prst="wedgeEllipseCallout">
            <a:avLst>
              <a:gd name="adj1" fmla="val 62526"/>
              <a:gd name="adj2" fmla="val 237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 rot="11831995">
            <a:off x="2738051" y="3711994"/>
            <a:ext cx="3809488" cy="3278934"/>
          </a:xfrm>
          <a:prstGeom prst="wedgeEllipseCallout">
            <a:avLst>
              <a:gd name="adj1" fmla="val 20917"/>
              <a:gd name="adj2" fmla="val 578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810000"/>
            <a:ext cx="2590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«Это я знаю и умею»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6600" y="4191000"/>
            <a:ext cx="2895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«Это я ещё совсем не знаю и не умею»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48400" y="2971800"/>
            <a:ext cx="2514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«Это я уже знаю, но не умею»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200400" y="2209800"/>
            <a:ext cx="2667000" cy="1828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81400" y="2971800"/>
            <a:ext cx="190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67000" y="5029200"/>
            <a:ext cx="4114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Вводно-мотивационный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7000" y="3581400"/>
            <a:ext cx="4114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Операционно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познавательного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7000" y="2133600"/>
            <a:ext cx="4114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Рефлексивно-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оценочного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667000" y="0"/>
            <a:ext cx="4114800" cy="2133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1143000"/>
            <a:ext cx="2819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ИЗУЧЕНИЕ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НОВОЙ  ТЕМЫ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22" y="228600"/>
            <a:ext cx="8986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шага работы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 заданием: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81201"/>
            <a:ext cx="86303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Разъяснение смысла задания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1" y="2743200"/>
            <a:ext cx="81533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Выстраивание плана работы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1" y="3581400"/>
            <a:ext cx="8229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Самоконтроль и самооценка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ФОТОГРАФИИ\К семинару\IMG_3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ФОТОГРАФИИ\К семинару\IMG_3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G:\DCIM\100CANON\IMG_3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257800" cy="70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399</TotalTime>
  <Words>127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43</cp:revision>
  <dcterms:created xsi:type="dcterms:W3CDTF">2013-01-20T13:48:27Z</dcterms:created>
  <dcterms:modified xsi:type="dcterms:W3CDTF">2013-01-23T19:23:53Z</dcterms:modified>
</cp:coreProperties>
</file>